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Proxima Nova Alt" charset="1" panose="02000506030000020004"/>
      <p:regular r:id="rId7"/>
    </p:embeddedFont>
    <p:embeddedFont>
      <p:font typeface="Museo Sans Rounded 1" charset="1" panose="02000000000000000000"/>
      <p:regular r:id="rId8"/>
    </p:embeddedFont>
    <p:embeddedFont>
      <p:font typeface="Museo Sans Rounded 2" charset="1" panose="02000000000000000000"/>
      <p:regular r:id="rId9"/>
    </p:embeddedFont>
    <p:embeddedFont>
      <p:font typeface="Bison Bold" charset="1" panose="00000800000000000000"/>
      <p:regular r:id="rId10"/>
    </p:embeddedFont>
    <p:embeddedFont>
      <p:font typeface="Bison Semi-Bold" charset="1" panose="000007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384" r="-332" b="-6979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94674" y="476782"/>
            <a:ext cx="12498652" cy="2712364"/>
            <a:chOff x="0" y="0"/>
            <a:chExt cx="16664869" cy="361648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47650"/>
              <a:ext cx="14114586" cy="2355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88"/>
                </a:lnSpc>
              </a:pPr>
              <a:r>
                <a:rPr lang="en-US" sz="12888">
                  <a:solidFill>
                    <a:srgbClr val="FFFFFF"/>
                  </a:solidFill>
                  <a:latin typeface="Proxima Nova Alt"/>
                  <a:ea typeface="Proxima Nova Alt"/>
                  <a:cs typeface="Proxima Nova Alt"/>
                  <a:sym typeface="Proxima Nova Alt"/>
                </a:rPr>
                <a:t>MISSION FEST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47295" y="2319109"/>
              <a:ext cx="13967290" cy="11782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543"/>
                </a:lnSpc>
              </a:pPr>
              <a:r>
                <a:rPr lang="en-US" sz="6543" spc="1433">
                  <a:solidFill>
                    <a:srgbClr val="FFFFFF">
                      <a:alpha val="94902"/>
                    </a:srgbClr>
                  </a:solidFill>
                  <a:latin typeface="Museo Sans Rounded 1"/>
                  <a:ea typeface="Museo Sans Rounded 1"/>
                  <a:cs typeface="Museo Sans Rounded 1"/>
                  <a:sym typeface="Museo Sans Rounded 1"/>
                </a:rPr>
                <a:t>BRITISH COLUMBIA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4655895" y="491077"/>
              <a:ext cx="2008974" cy="31254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566"/>
                </a:lnSpc>
              </a:pPr>
              <a:r>
                <a:rPr lang="en-US" sz="9961">
                  <a:solidFill>
                    <a:srgbClr val="FBC744">
                      <a:alpha val="94902"/>
                    </a:srgbClr>
                  </a:solidFill>
                  <a:latin typeface="Museo Sans Rounded 2"/>
                  <a:ea typeface="Museo Sans Rounded 2"/>
                  <a:cs typeface="Museo Sans Rounded 2"/>
                  <a:sym typeface="Museo Sans Rounded 2"/>
                </a:rPr>
                <a:t>20</a:t>
              </a:r>
            </a:p>
            <a:p>
              <a:pPr algn="l">
                <a:lnSpc>
                  <a:spcPts val="8566"/>
                </a:lnSpc>
              </a:pPr>
              <a:r>
                <a:rPr lang="en-US" sz="9961">
                  <a:solidFill>
                    <a:srgbClr val="FBC744">
                      <a:alpha val="94902"/>
                    </a:srgbClr>
                  </a:solidFill>
                  <a:latin typeface="Museo Sans Rounded 2"/>
                  <a:ea typeface="Museo Sans Rounded 2"/>
                  <a:cs typeface="Museo Sans Rounded 2"/>
                  <a:sym typeface="Museo Sans Rounded 2"/>
                </a:rPr>
                <a:t>25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223905" y="9162518"/>
            <a:ext cx="13840191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7500">
                <a:solidFill>
                  <a:srgbClr val="FEFEFE"/>
                </a:solidFill>
                <a:latin typeface="Museo Sans Rounded 1"/>
                <a:ea typeface="Museo Sans Rounded 1"/>
                <a:cs typeface="Museo Sans Rounded 1"/>
                <a:sym typeface="Museo Sans Rounded 1"/>
              </a:rPr>
              <a:t>conference.missioncentral.ca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65109" y="3720413"/>
            <a:ext cx="4810250" cy="1510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20"/>
              </a:lnSpc>
            </a:pPr>
            <a:r>
              <a:rPr lang="en-US" b="true" sz="8800">
                <a:solidFill>
                  <a:srgbClr val="F5F5F5"/>
                </a:solidFill>
                <a:latin typeface="Bison Bold"/>
                <a:ea typeface="Bison Bold"/>
                <a:cs typeface="Bison Bold"/>
                <a:sym typeface="Bison Bold"/>
              </a:rPr>
              <a:t>FEB 13-15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86832" y="3719402"/>
            <a:ext cx="10347795" cy="1510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20"/>
              </a:lnSpc>
            </a:pPr>
            <a:r>
              <a:rPr lang="en-US" b="true" sz="8800">
                <a:solidFill>
                  <a:srgbClr val="FBC744"/>
                </a:solidFill>
                <a:latin typeface="Bison Semi-Bold"/>
                <a:ea typeface="Bison Semi-Bold"/>
                <a:cs typeface="Bison Semi-Bold"/>
                <a:sym typeface="Bison Semi-Bold"/>
              </a:rPr>
              <a:t>CHILLIWACK </a:t>
            </a:r>
            <a:r>
              <a:rPr lang="en-US" b="true" sz="8800">
                <a:solidFill>
                  <a:srgbClr val="F5F5F5"/>
                </a:solidFill>
                <a:latin typeface="Bison Semi-Bold"/>
                <a:ea typeface="Bison Semi-Bold"/>
                <a:cs typeface="Bison Semi-Bold"/>
                <a:sym typeface="Bison Semi-Bold"/>
              </a:rPr>
              <a:t>HERITAGE PARK</a:t>
            </a:r>
          </a:p>
        </p:txBody>
      </p:sp>
      <p:sp>
        <p:nvSpPr>
          <p:cNvPr name="AutoShape 10" id="10"/>
          <p:cNvSpPr/>
          <p:nvPr/>
        </p:nvSpPr>
        <p:spPr>
          <a:xfrm>
            <a:off x="909314" y="3766076"/>
            <a:ext cx="16469372" cy="0"/>
          </a:xfrm>
          <a:prstGeom prst="line">
            <a:avLst/>
          </a:prstGeom>
          <a:ln cap="flat" w="47625">
            <a:solidFill>
              <a:srgbClr val="FBC74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909314" y="5354587"/>
            <a:ext cx="16469372" cy="0"/>
          </a:xfrm>
          <a:prstGeom prst="line">
            <a:avLst/>
          </a:prstGeom>
          <a:ln cap="flat" w="47625">
            <a:solidFill>
              <a:srgbClr val="FBC74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9403080" y="6074391"/>
            <a:ext cx="7856220" cy="549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6"/>
              </a:lnSpc>
            </a:pPr>
            <a:r>
              <a:rPr lang="en-US" sz="4565">
                <a:solidFill>
                  <a:srgbClr val="F5F5F5"/>
                </a:solidFill>
                <a:latin typeface="Proxima Nova Alt"/>
                <a:ea typeface="Proxima Nova Alt"/>
                <a:cs typeface="Proxima Nova Alt"/>
                <a:sym typeface="Proxima Nova Alt"/>
              </a:rPr>
              <a:t>Exhibitors &amp; Mission Talks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6074391"/>
            <a:ext cx="7856220" cy="549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6"/>
              </a:lnSpc>
            </a:pPr>
            <a:r>
              <a:rPr lang="en-US" sz="4565">
                <a:solidFill>
                  <a:srgbClr val="F5F5F5"/>
                </a:solidFill>
                <a:latin typeface="Proxima Nova Alt"/>
                <a:ea typeface="Proxima Nova Alt"/>
                <a:cs typeface="Proxima Nova Alt"/>
                <a:sym typeface="Proxima Nova Alt"/>
              </a:rPr>
              <a:t>General Sessions &amp; Worship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7194490"/>
            <a:ext cx="7855778" cy="549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6"/>
              </a:lnSpc>
            </a:pPr>
            <a:r>
              <a:rPr lang="en-US" sz="4565">
                <a:solidFill>
                  <a:srgbClr val="F5F5F5"/>
                </a:solidFill>
                <a:latin typeface="Proxima Nova Alt"/>
                <a:ea typeface="Proxima Nova Alt"/>
                <a:cs typeface="Proxima Nova Alt"/>
                <a:sym typeface="Proxima Nova Alt"/>
              </a:rPr>
              <a:t>School Field Trip on Thursday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403080" y="7194490"/>
            <a:ext cx="7856220" cy="549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6"/>
              </a:lnSpc>
            </a:pPr>
            <a:r>
              <a:rPr lang="en-US" sz="4565">
                <a:solidFill>
                  <a:srgbClr val="F5F5F5"/>
                </a:solidFill>
                <a:latin typeface="Proxima Nova Alt"/>
                <a:ea typeface="Proxima Nova Alt"/>
                <a:cs typeface="Proxima Nova Alt"/>
                <a:sym typeface="Proxima Nova Alt"/>
              </a:rPr>
              <a:t>Youth Rally on Friday</a:t>
            </a:r>
          </a:p>
        </p:txBody>
      </p:sp>
      <p:sp>
        <p:nvSpPr>
          <p:cNvPr name="AutoShape 16" id="16"/>
          <p:cNvSpPr/>
          <p:nvPr/>
        </p:nvSpPr>
        <p:spPr>
          <a:xfrm>
            <a:off x="909314" y="8320319"/>
            <a:ext cx="16469372" cy="0"/>
          </a:xfrm>
          <a:prstGeom prst="line">
            <a:avLst/>
          </a:prstGeom>
          <a:ln cap="flat" w="47625">
            <a:solidFill>
              <a:srgbClr val="FBC744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DAGbo1PvqGQ</dc:identifier>
  <dcterms:modified xsi:type="dcterms:W3CDTF">2011-08-01T06:04:30Z</dcterms:modified>
  <cp:revision>1</cp:revision>
  <dc:title>2025 MFBC Powerpoint Slide for Churches</dc:title>
</cp:coreProperties>
</file>