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roxima Nova Alt" charset="1" panose="02000506030000020004"/>
      <p:regular r:id="rId10"/>
    </p:embeddedFont>
    <p:embeddedFont>
      <p:font typeface="Proxima Nova Alt Bold" charset="1" panose="02000506030000020004"/>
      <p:regular r:id="rId11"/>
    </p:embeddedFont>
    <p:embeddedFont>
      <p:font typeface="Proxima Nova Alt Italics" charset="1" panose="02000506030000020004"/>
      <p:regular r:id="rId12"/>
    </p:embeddedFont>
    <p:embeddedFont>
      <p:font typeface="Proxima Nova Alt Bold Italics" charset="1" panose="02000506030000020004"/>
      <p:regular r:id="rId13"/>
    </p:embeddedFont>
    <p:embeddedFont>
      <p:font typeface="Proxima Nova Alt Semi-Bold" charset="1" panose="02000506030000020004"/>
      <p:regular r:id="rId14"/>
    </p:embeddedFont>
    <p:embeddedFont>
      <p:font typeface="Proxima Nova Alt Semi-Bold Italics" charset="1" panose="02000506030000020004"/>
      <p:regular r:id="rId15"/>
    </p:embeddedFont>
    <p:embeddedFont>
      <p:font typeface="Museo Sans Rounded 2" charset="1" panose="02000000000000000000"/>
      <p:regular r:id="rId16"/>
    </p:embeddedFont>
    <p:embeddedFont>
      <p:font typeface="Museo Sans Rounded 1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53" t="-28886" r="0" b="-13034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5176040" cy="29115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76040" cy="2911522"/>
            </a:xfrm>
            <a:custGeom>
              <a:avLst/>
              <a:gdLst/>
              <a:ahLst/>
              <a:cxnLst/>
              <a:rect r="r" b="b" t="t" l="l"/>
              <a:pathLst>
                <a:path h="2911522" w="5176040">
                  <a:moveTo>
                    <a:pt x="0" y="0"/>
                  </a:moveTo>
                  <a:lnTo>
                    <a:pt x="5176040" y="0"/>
                  </a:lnTo>
                  <a:lnTo>
                    <a:pt x="5176040" y="2911522"/>
                  </a:lnTo>
                  <a:lnTo>
                    <a:pt x="0" y="2911522"/>
                  </a:lnTo>
                  <a:close/>
                </a:path>
              </a:pathLst>
            </a:custGeom>
            <a:solidFill>
              <a:srgbClr val="740100">
                <a:alpha val="1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176040" cy="2949622"/>
            </a:xfrm>
            <a:prstGeom prst="rect">
              <a:avLst/>
            </a:prstGeom>
          </p:spPr>
          <p:txBody>
            <a:bodyPr anchor="ctr" rtlCol="false" tIns="47625" lIns="47625" bIns="47625" rIns="47625"/>
            <a:lstStyle/>
            <a:p>
              <a:pPr algn="ctr">
                <a:lnSpc>
                  <a:spcPts val="255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95788" y="2530226"/>
            <a:ext cx="14696425" cy="3229123"/>
            <a:chOff x="0" y="0"/>
            <a:chExt cx="19595233" cy="430549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108264"/>
              <a:ext cx="19595233" cy="3837560"/>
              <a:chOff x="0" y="0"/>
              <a:chExt cx="4159519" cy="81460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159519" cy="814607"/>
              </a:xfrm>
              <a:custGeom>
                <a:avLst/>
                <a:gdLst/>
                <a:ahLst/>
                <a:cxnLst/>
                <a:rect r="r" b="b" t="t" l="l"/>
                <a:pathLst>
                  <a:path h="814607" w="4159519">
                    <a:moveTo>
                      <a:pt x="0" y="0"/>
                    </a:moveTo>
                    <a:lnTo>
                      <a:pt x="4159519" y="0"/>
                    </a:lnTo>
                    <a:lnTo>
                      <a:pt x="4159519" y="814607"/>
                    </a:lnTo>
                    <a:lnTo>
                      <a:pt x="0" y="814607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4159519" cy="8527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637874" y="374964"/>
              <a:ext cx="15409051" cy="2575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70"/>
                </a:lnSpc>
              </a:pPr>
              <a:r>
                <a:rPr lang="en-US" sz="14070">
                  <a:solidFill>
                    <a:srgbClr val="FFFFFF"/>
                  </a:solidFill>
                  <a:latin typeface="Proxima Nova Alt"/>
                </a:rPr>
                <a:t>MISSION FEST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98678" y="2638230"/>
              <a:ext cx="15993523" cy="13075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143"/>
                </a:lnSpc>
              </a:pPr>
              <a:r>
                <a:rPr lang="en-US" sz="7143" spc="5715">
                  <a:solidFill>
                    <a:srgbClr val="FFFFFF">
                      <a:alpha val="94902"/>
                    </a:srgbClr>
                  </a:solidFill>
                  <a:latin typeface="Museo Sans Rounded 1"/>
                </a:rPr>
                <a:t>VANCOUVER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18774225" y="668330"/>
              <a:ext cx="821008" cy="800376"/>
              <a:chOff x="0" y="0"/>
              <a:chExt cx="295940" cy="28850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668330"/>
              <a:ext cx="821008" cy="800376"/>
              <a:chOff x="0" y="0"/>
              <a:chExt cx="295940" cy="28850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10801572" y="0"/>
              <a:ext cx="7898556" cy="657269"/>
              <a:chOff x="0" y="0"/>
              <a:chExt cx="1676642" cy="13952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6637878" y="653651"/>
              <a:ext cx="2193219" cy="3434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52"/>
                </a:lnSpc>
              </a:pPr>
              <a:r>
                <a:rPr lang="en-US" sz="10874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20</a:t>
              </a:r>
            </a:p>
            <a:p>
              <a:pPr algn="ctr">
                <a:lnSpc>
                  <a:spcPts val="9352"/>
                </a:lnSpc>
              </a:pPr>
              <a:r>
                <a:rPr lang="en-US" sz="10874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24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10801572" y="3648228"/>
              <a:ext cx="7898556" cy="657269"/>
              <a:chOff x="0" y="0"/>
              <a:chExt cx="1676642" cy="13952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</p:grpSp>
      <p:sp>
        <p:nvSpPr>
          <p:cNvPr name="Freeform 25" id="25"/>
          <p:cNvSpPr/>
          <p:nvPr/>
        </p:nvSpPr>
        <p:spPr>
          <a:xfrm flipH="false" flipV="false" rot="0">
            <a:off x="318168" y="9088964"/>
            <a:ext cx="3231760" cy="869344"/>
          </a:xfrm>
          <a:custGeom>
            <a:avLst/>
            <a:gdLst/>
            <a:ahLst/>
            <a:cxnLst/>
            <a:rect r="r" b="b" t="t" l="l"/>
            <a:pathLst>
              <a:path h="869344" w="3231760">
                <a:moveTo>
                  <a:pt x="0" y="0"/>
                </a:moveTo>
                <a:lnTo>
                  <a:pt x="3231760" y="0"/>
                </a:lnTo>
                <a:lnTo>
                  <a:pt x="3231760" y="869344"/>
                </a:lnTo>
                <a:lnTo>
                  <a:pt x="0" y="86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116265" y="7772602"/>
            <a:ext cx="8055471" cy="63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spc="502">
                <a:solidFill>
                  <a:srgbClr val="FFFFFF">
                    <a:alpha val="94902"/>
                  </a:srgbClr>
                </a:solidFill>
                <a:latin typeface="Proxima Nova Alt"/>
              </a:rPr>
              <a:t>Feb 15–17 at Westside Church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709196" y="8340328"/>
            <a:ext cx="6869608" cy="63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spc="142">
                <a:solidFill>
                  <a:srgbClr val="FFFFFF">
                    <a:alpha val="94902"/>
                  </a:srgbClr>
                </a:solidFill>
                <a:latin typeface="Proxima Nova Alt Bold"/>
              </a:rPr>
              <a:t>conference.missioncentral.ca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077216" y="513130"/>
            <a:ext cx="6778323" cy="1489345"/>
            <a:chOff x="0" y="0"/>
            <a:chExt cx="9037764" cy="198579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49934"/>
              <a:ext cx="9037764" cy="1769970"/>
              <a:chOff x="0" y="0"/>
              <a:chExt cx="4159519" cy="81460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159519" cy="814607"/>
              </a:xfrm>
              <a:custGeom>
                <a:avLst/>
                <a:gdLst/>
                <a:ahLst/>
                <a:cxnLst/>
                <a:rect r="r" b="b" t="t" l="l"/>
                <a:pathLst>
                  <a:path h="814607" w="4159519">
                    <a:moveTo>
                      <a:pt x="0" y="0"/>
                    </a:moveTo>
                    <a:lnTo>
                      <a:pt x="4159519" y="0"/>
                    </a:lnTo>
                    <a:lnTo>
                      <a:pt x="4159519" y="814607"/>
                    </a:lnTo>
                    <a:lnTo>
                      <a:pt x="0" y="814607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4159519" cy="8527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294202" y="173759"/>
              <a:ext cx="7107003" cy="11869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89"/>
                </a:lnSpc>
              </a:pPr>
              <a:r>
                <a:rPr lang="en-US" sz="6489">
                  <a:solidFill>
                    <a:srgbClr val="FFFFFF"/>
                  </a:solidFill>
                  <a:latin typeface="Proxima Nova Alt"/>
                </a:rPr>
                <a:t>MISSION FEST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68368" y="1212457"/>
              <a:ext cx="7376574" cy="6074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94"/>
                </a:lnSpc>
              </a:pPr>
              <a:r>
                <a:rPr lang="en-US" sz="3294" spc="2635">
                  <a:solidFill>
                    <a:srgbClr val="FFFFFF">
                      <a:alpha val="94902"/>
                    </a:srgbClr>
                  </a:solidFill>
                  <a:latin typeface="Museo Sans Rounded 1"/>
                </a:rPr>
                <a:t>VANCOUVER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8659097" y="308249"/>
              <a:ext cx="378667" cy="369152"/>
              <a:chOff x="0" y="0"/>
              <a:chExt cx="295940" cy="28850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308249"/>
              <a:ext cx="378667" cy="369152"/>
              <a:chOff x="0" y="0"/>
              <a:chExt cx="295940" cy="28850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4981929" y="0"/>
              <a:ext cx="3642993" cy="303147"/>
              <a:chOff x="0" y="0"/>
              <a:chExt cx="1676642" cy="13952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7673765" y="300857"/>
              <a:ext cx="1011562" cy="15846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3"/>
                </a:lnSpc>
              </a:pPr>
              <a:r>
                <a:rPr lang="en-US" sz="5015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20</a:t>
              </a:r>
            </a:p>
            <a:p>
              <a:pPr algn="ctr">
                <a:lnSpc>
                  <a:spcPts val="4313"/>
                </a:lnSpc>
              </a:pPr>
              <a:r>
                <a:rPr lang="en-US" sz="5015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24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4981929" y="1682645"/>
              <a:ext cx="3642993" cy="303147"/>
              <a:chOff x="0" y="0"/>
              <a:chExt cx="1676642" cy="13952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4834621" y="5001704"/>
            <a:ext cx="8618757" cy="1033663"/>
            <a:chOff x="0" y="0"/>
            <a:chExt cx="11491676" cy="1378217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4926240" y="0"/>
              <a:ext cx="6565437" cy="689109"/>
              <a:chOff x="0" y="0"/>
              <a:chExt cx="1665484" cy="174809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665484" cy="174809"/>
              </a:xfrm>
              <a:custGeom>
                <a:avLst/>
                <a:gdLst/>
                <a:ahLst/>
                <a:cxnLst/>
                <a:rect r="r" b="b" t="t" l="l"/>
                <a:pathLst>
                  <a:path h="174809" w="1665484">
                    <a:moveTo>
                      <a:pt x="0" y="0"/>
                    </a:moveTo>
                    <a:lnTo>
                      <a:pt x="1665484" y="0"/>
                    </a:lnTo>
                    <a:lnTo>
                      <a:pt x="1665484" y="174809"/>
                    </a:lnTo>
                    <a:lnTo>
                      <a:pt x="0" y="174809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30000"/>
                    </a:srgbClr>
                  </a:gs>
                </a:gsLst>
                <a:lin ang="0"/>
              </a:gra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1665484" cy="212909"/>
              </a:xfrm>
              <a:prstGeom prst="rect">
                <a:avLst/>
              </a:prstGeom>
            </p:spPr>
            <p:txBody>
              <a:bodyPr anchor="ctr" rtlCol="false" tIns="47625" lIns="47625" bIns="47625" rIns="47625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0" y="-66675"/>
              <a:ext cx="11491676" cy="1444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2"/>
                </a:lnSpc>
              </a:pPr>
              <a:r>
                <a:rPr lang="en-US" sz="3530" spc="353">
                  <a:solidFill>
                    <a:srgbClr val="FEFEFE"/>
                  </a:solidFill>
                  <a:latin typeface="Proxima Nova Alt Bold"/>
                </a:rPr>
                <a:t>“THE LORD WORKING WITH THEM”</a:t>
              </a:r>
            </a:p>
            <a:p>
              <a:pPr algn="ctr">
                <a:lnSpc>
                  <a:spcPts val="3844"/>
                </a:lnSpc>
              </a:pPr>
              <a:r>
                <a:rPr lang="en-US" sz="2745" spc="549">
                  <a:solidFill>
                    <a:srgbClr val="FEFEFE"/>
                  </a:solidFill>
                  <a:latin typeface="Proxima Nova Alt"/>
                </a:rPr>
                <a:t>MARK 16:20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957262" y="3671776"/>
            <a:ext cx="16373475" cy="1329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11250" spc="720">
                <a:solidFill>
                  <a:srgbClr val="FFFFFF"/>
                </a:solidFill>
                <a:latin typeface="Museo Sans Rounded 2"/>
              </a:rPr>
              <a:t>TOGETHER WITH HIM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259961" y="9105045"/>
            <a:ext cx="3231760" cy="869344"/>
          </a:xfrm>
          <a:custGeom>
            <a:avLst/>
            <a:gdLst/>
            <a:ahLst/>
            <a:cxnLst/>
            <a:rect r="r" b="b" t="t" l="l"/>
            <a:pathLst>
              <a:path h="869344" w="3231760">
                <a:moveTo>
                  <a:pt x="0" y="0"/>
                </a:moveTo>
                <a:lnTo>
                  <a:pt x="3231760" y="0"/>
                </a:lnTo>
                <a:lnTo>
                  <a:pt x="3231760" y="869343"/>
                </a:lnTo>
                <a:lnTo>
                  <a:pt x="0" y="86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" t="0" r="-46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5116265" y="8841116"/>
            <a:ext cx="8055471" cy="1133273"/>
            <a:chOff x="0" y="0"/>
            <a:chExt cx="10740628" cy="1511030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66675"/>
              <a:ext cx="10740628" cy="820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spc="502">
                  <a:solidFill>
                    <a:srgbClr val="FFFFFF">
                      <a:alpha val="94902"/>
                    </a:srgbClr>
                  </a:solidFill>
                  <a:latin typeface="Proxima Nova Alt"/>
                </a:rPr>
                <a:t>Feb 15–17 at Westside Church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790575" y="690293"/>
              <a:ext cx="9159478" cy="820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9"/>
                </a:lnSpc>
              </a:pPr>
              <a:r>
                <a:rPr lang="en-US" sz="3749" spc="142">
                  <a:solidFill>
                    <a:srgbClr val="FFFFFF">
                      <a:alpha val="94902"/>
                    </a:srgbClr>
                  </a:solidFill>
                  <a:latin typeface="Proxima Nova Alt Bold"/>
                </a:rPr>
                <a:t>conference.missioncentral.ca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32" r="0" b="-43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327880" y="4878202"/>
            <a:ext cx="5632240" cy="498171"/>
            <a:chOff x="0" y="0"/>
            <a:chExt cx="7509653" cy="66422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509653" cy="664229"/>
              <a:chOff x="0" y="0"/>
              <a:chExt cx="1594089" cy="140997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94089" cy="140997"/>
              </a:xfrm>
              <a:custGeom>
                <a:avLst/>
                <a:gdLst/>
                <a:ahLst/>
                <a:cxnLst/>
                <a:rect r="r" b="b" t="t" l="l"/>
                <a:pathLst>
                  <a:path h="140997" w="1594089">
                    <a:moveTo>
                      <a:pt x="0" y="0"/>
                    </a:moveTo>
                    <a:lnTo>
                      <a:pt x="1594089" y="0"/>
                    </a:lnTo>
                    <a:lnTo>
                      <a:pt x="1594089" y="140997"/>
                    </a:lnTo>
                    <a:lnTo>
                      <a:pt x="0" y="140997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2B0B0B">
                      <a:alpha val="40500"/>
                    </a:srgbClr>
                  </a:gs>
                  <a:gs pos="50000">
                    <a:srgbClr val="2B0B0B">
                      <a:alpha val="21600"/>
                    </a:srgbClr>
                  </a:gs>
                  <a:gs pos="100000">
                    <a:srgbClr val="2B0B0B">
                      <a:alpha val="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1594089" cy="179097"/>
              </a:xfrm>
              <a:prstGeom prst="rect">
                <a:avLst/>
              </a:prstGeom>
            </p:spPr>
            <p:txBody>
              <a:bodyPr anchor="ctr" rtlCol="false" tIns="47625" lIns="47625" bIns="47625" rIns="47625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422048" y="-34810"/>
              <a:ext cx="4665557" cy="676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 spc="61">
                  <a:solidFill>
                    <a:srgbClr val="FFFFFF"/>
                  </a:solidFill>
                  <a:latin typeface="Proxima Nova Alt Italics"/>
                </a:rPr>
                <a:t>with worship led by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601398" y="5127288"/>
            <a:ext cx="3085203" cy="3085203"/>
          </a:xfrm>
          <a:custGeom>
            <a:avLst/>
            <a:gdLst/>
            <a:ahLst/>
            <a:cxnLst/>
            <a:rect r="r" b="b" t="t" l="l"/>
            <a:pathLst>
              <a:path h="3085203" w="3085203">
                <a:moveTo>
                  <a:pt x="0" y="0"/>
                </a:moveTo>
                <a:lnTo>
                  <a:pt x="3085204" y="0"/>
                </a:lnTo>
                <a:lnTo>
                  <a:pt x="3085204" y="3085203"/>
                </a:lnTo>
                <a:lnTo>
                  <a:pt x="0" y="3085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68798" y="1688868"/>
            <a:ext cx="12750403" cy="1337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2"/>
              </a:lnSpc>
            </a:pPr>
            <a:r>
              <a:rPr lang="en-US" sz="9374" spc="599">
                <a:solidFill>
                  <a:srgbClr val="FFFFFF"/>
                </a:solidFill>
                <a:latin typeface="Proxima Nova Alt Bold"/>
              </a:rPr>
              <a:t>YOUTH ENCOUNTER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2918764"/>
            <a:ext cx="18288000" cy="1390658"/>
            <a:chOff x="0" y="0"/>
            <a:chExt cx="24384000" cy="185421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4384000" cy="1854211"/>
              <a:chOff x="0" y="0"/>
              <a:chExt cx="5176040" cy="39359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176040" cy="393597"/>
              </a:xfrm>
              <a:custGeom>
                <a:avLst/>
                <a:gdLst/>
                <a:ahLst/>
                <a:cxnLst/>
                <a:rect r="r" b="b" t="t" l="l"/>
                <a:pathLst>
                  <a:path h="393597" w="5176040">
                    <a:moveTo>
                      <a:pt x="0" y="0"/>
                    </a:moveTo>
                    <a:lnTo>
                      <a:pt x="5176040" y="0"/>
                    </a:lnTo>
                    <a:lnTo>
                      <a:pt x="5176040" y="393597"/>
                    </a:lnTo>
                    <a:lnTo>
                      <a:pt x="0" y="393597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2B0B0B">
                      <a:alpha val="75000"/>
                    </a:srgbClr>
                  </a:gs>
                  <a:gs pos="50000">
                    <a:srgbClr val="2B0B0B">
                      <a:alpha val="40000"/>
                    </a:srgbClr>
                  </a:gs>
                  <a:gs pos="100000">
                    <a:srgbClr val="2B0B0B">
                      <a:alpha val="0"/>
                    </a:srgbClr>
                  </a:gs>
                </a:gsLst>
                <a:path path="circle">
                  <a:fillToRect l="50000" r="50000" t="50000" b="50000"/>
                </a:path>
              </a:gra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5176040" cy="431697"/>
              </a:xfrm>
              <a:prstGeom prst="rect">
                <a:avLst/>
              </a:prstGeom>
            </p:spPr>
            <p:txBody>
              <a:bodyPr anchor="ctr" rtlCol="false" tIns="47625" lIns="47625" bIns="47625" rIns="47625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7175699" y="308774"/>
              <a:ext cx="4352528" cy="13128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3749" spc="749">
                  <a:solidFill>
                    <a:srgbClr val="FFFFFF"/>
                  </a:solidFill>
                  <a:latin typeface="Proxima Nova Alt"/>
                </a:rPr>
                <a:t>RYAN</a:t>
              </a:r>
            </a:p>
            <a:p>
              <a:pPr algn="ctr">
                <a:lnSpc>
                  <a:spcPts val="3749"/>
                </a:lnSpc>
              </a:pPr>
              <a:r>
                <a:rPr lang="en-US" sz="3749" spc="749">
                  <a:solidFill>
                    <a:srgbClr val="FFFFFF"/>
                  </a:solidFill>
                  <a:latin typeface="Proxima Nova Alt"/>
                </a:rPr>
                <a:t>JOHNSON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2855773" y="308774"/>
              <a:ext cx="4352528" cy="13128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49"/>
                </a:lnSpc>
              </a:pPr>
              <a:r>
                <a:rPr lang="en-US" sz="3749" spc="749">
                  <a:solidFill>
                    <a:srgbClr val="FFFFFF"/>
                  </a:solidFill>
                  <a:latin typeface="Proxima Nova Alt"/>
                </a:rPr>
                <a:t>JONATHAN</a:t>
              </a:r>
            </a:p>
            <a:p>
              <a:pPr algn="ctr">
                <a:lnSpc>
                  <a:spcPts val="3749"/>
                </a:lnSpc>
              </a:pPr>
              <a:r>
                <a:rPr lang="en-US" sz="3749" spc="749">
                  <a:solidFill>
                    <a:srgbClr val="FFFFFF"/>
                  </a:solidFill>
                  <a:latin typeface="Proxima Nova Alt"/>
                </a:rPr>
                <a:t>MITCHELL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103325" y="222562"/>
            <a:ext cx="3986842" cy="875996"/>
            <a:chOff x="0" y="0"/>
            <a:chExt cx="5315789" cy="116799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29370"/>
              <a:ext cx="5315789" cy="1041052"/>
              <a:chOff x="0" y="0"/>
              <a:chExt cx="4159519" cy="814607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159519" cy="814607"/>
              </a:xfrm>
              <a:custGeom>
                <a:avLst/>
                <a:gdLst/>
                <a:ahLst/>
                <a:cxnLst/>
                <a:rect r="r" b="b" t="t" l="l"/>
                <a:pathLst>
                  <a:path h="814607" w="4159519">
                    <a:moveTo>
                      <a:pt x="0" y="0"/>
                    </a:moveTo>
                    <a:lnTo>
                      <a:pt x="4159519" y="0"/>
                    </a:lnTo>
                    <a:lnTo>
                      <a:pt x="4159519" y="814607"/>
                    </a:lnTo>
                    <a:lnTo>
                      <a:pt x="0" y="814607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4159519" cy="8527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73042" y="105570"/>
              <a:ext cx="4180163" cy="6947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17"/>
                </a:lnSpc>
              </a:pPr>
              <a:r>
                <a:rPr lang="en-US" sz="3817">
                  <a:solidFill>
                    <a:srgbClr val="FFFFFF"/>
                  </a:solidFill>
                  <a:latin typeface="Proxima Nova Alt"/>
                </a:rPr>
                <a:t>MISSION FEST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16665" y="717623"/>
              <a:ext cx="4338718" cy="3527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937"/>
                </a:lnSpc>
              </a:pPr>
              <a:r>
                <a:rPr lang="en-US" sz="1937" spc="1550">
                  <a:solidFill>
                    <a:srgbClr val="FFFFFF">
                      <a:alpha val="94902"/>
                    </a:srgbClr>
                  </a:solidFill>
                  <a:latin typeface="Museo Sans Rounded 1"/>
                </a:rPr>
                <a:t>VANCOUVER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5093066" y="181304"/>
              <a:ext cx="222723" cy="217126"/>
              <a:chOff x="0" y="0"/>
              <a:chExt cx="295940" cy="28850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181304"/>
              <a:ext cx="222723" cy="217126"/>
              <a:chOff x="0" y="0"/>
              <a:chExt cx="295940" cy="28850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295940" cy="288503"/>
              </a:xfrm>
              <a:custGeom>
                <a:avLst/>
                <a:gdLst/>
                <a:ahLst/>
                <a:cxnLst/>
                <a:rect r="r" b="b" t="t" l="l"/>
                <a:pathLst>
                  <a:path h="288503" w="295940">
                    <a:moveTo>
                      <a:pt x="0" y="0"/>
                    </a:moveTo>
                    <a:lnTo>
                      <a:pt x="295940" y="0"/>
                    </a:lnTo>
                    <a:lnTo>
                      <a:pt x="295940" y="288503"/>
                    </a:lnTo>
                    <a:lnTo>
                      <a:pt x="0" y="288503"/>
                    </a:lnTo>
                    <a:close/>
                  </a:path>
                </a:pathLst>
              </a:custGeom>
              <a:solidFill>
                <a:srgbClr val="D23C3B">
                  <a:alpha val="0"/>
                </a:srgbClr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38100"/>
                <a:ext cx="295940" cy="3266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2930247" y="0"/>
              <a:ext cx="2142718" cy="178304"/>
              <a:chOff x="0" y="0"/>
              <a:chExt cx="1676642" cy="13952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4513519" y="167442"/>
              <a:ext cx="594976" cy="941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37"/>
                </a:lnSpc>
              </a:pPr>
              <a:r>
                <a:rPr lang="en-US" sz="2950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20</a:t>
              </a:r>
            </a:p>
            <a:p>
              <a:pPr algn="ctr">
                <a:lnSpc>
                  <a:spcPts val="2537"/>
                </a:lnSpc>
              </a:pPr>
              <a:r>
                <a:rPr lang="en-US" sz="2950">
                  <a:solidFill>
                    <a:srgbClr val="FFFFFF">
                      <a:alpha val="94902"/>
                    </a:srgbClr>
                  </a:solidFill>
                  <a:latin typeface="Museo Sans Rounded 2"/>
                </a:rPr>
                <a:t>24</a:t>
              </a: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2930247" y="989690"/>
              <a:ext cx="2142718" cy="178304"/>
              <a:chOff x="0" y="0"/>
              <a:chExt cx="1676642" cy="13952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1676642" cy="139520"/>
              </a:xfrm>
              <a:custGeom>
                <a:avLst/>
                <a:gdLst/>
                <a:ahLst/>
                <a:cxnLst/>
                <a:rect r="r" b="b" t="t" l="l"/>
                <a:pathLst>
                  <a:path h="139520" w="1676642">
                    <a:moveTo>
                      <a:pt x="0" y="0"/>
                    </a:moveTo>
                    <a:lnTo>
                      <a:pt x="1676642" y="0"/>
                    </a:lnTo>
                    <a:lnTo>
                      <a:pt x="1676642" y="139520"/>
                    </a:lnTo>
                    <a:lnTo>
                      <a:pt x="0" y="139520"/>
                    </a:ln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38100"/>
                <a:ext cx="1676642" cy="17762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50"/>
                  </a:lnSpc>
                </a:pPr>
              </a:p>
            </p:txBody>
          </p:sp>
        </p:grpSp>
      </p:grpSp>
      <p:grpSp>
        <p:nvGrpSpPr>
          <p:cNvPr name="Group 35" id="35"/>
          <p:cNvGrpSpPr/>
          <p:nvPr/>
        </p:nvGrpSpPr>
        <p:grpSpPr>
          <a:xfrm rot="0">
            <a:off x="15447566" y="2674233"/>
            <a:ext cx="280688" cy="174481"/>
            <a:chOff x="0" y="0"/>
            <a:chExt cx="73926" cy="4595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73926" cy="45954"/>
            </a:xfrm>
            <a:custGeom>
              <a:avLst/>
              <a:gdLst/>
              <a:ahLst/>
              <a:cxnLst/>
              <a:rect r="r" b="b" t="t" l="l"/>
              <a:pathLst>
                <a:path h="45954" w="73926">
                  <a:moveTo>
                    <a:pt x="0" y="0"/>
                  </a:moveTo>
                  <a:lnTo>
                    <a:pt x="73926" y="0"/>
                  </a:lnTo>
                  <a:lnTo>
                    <a:pt x="73926" y="45954"/>
                  </a:lnTo>
                  <a:lnTo>
                    <a:pt x="0" y="45954"/>
                  </a:lnTo>
                  <a:close/>
                </a:path>
              </a:pathLst>
            </a:custGeom>
            <a:solidFill>
              <a:srgbClr val="592723">
                <a:alpha val="93725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73926" cy="935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0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3770784" y="8650641"/>
            <a:ext cx="10746432" cy="63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spc="502">
                <a:solidFill>
                  <a:srgbClr val="FFFFFF">
                    <a:alpha val="94902"/>
                  </a:srgbClr>
                </a:solidFill>
                <a:latin typeface="Proxima Nova Alt"/>
              </a:rPr>
              <a:t>6pm, Friday Feb 16, at Westside Church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709196" y="9218366"/>
            <a:ext cx="6869608" cy="63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spc="142">
                <a:solidFill>
                  <a:srgbClr val="FFFFFF">
                    <a:alpha val="94902"/>
                  </a:srgbClr>
                </a:solidFill>
                <a:latin typeface="Proxima Nova Alt Bold"/>
              </a:rPr>
              <a:t>conference.missioncentral.ca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DAF5uc5LYpU</dc:identifier>
  <dcterms:modified xsi:type="dcterms:W3CDTF">2011-08-01T06:04:30Z</dcterms:modified>
  <cp:revision>1</cp:revision>
  <dc:title>MFV 2024 Powerpoint Slides (1920x1080)</dc:title>
</cp:coreProperties>
</file>